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0" r:id="rId4"/>
    <p:sldId id="261" r:id="rId5"/>
    <p:sldId id="262" r:id="rId6"/>
    <p:sldId id="263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81" r:id="rId23"/>
    <p:sldId id="277" r:id="rId24"/>
    <p:sldId id="278" r:id="rId25"/>
    <p:sldId id="279" r:id="rId26"/>
    <p:sldId id="258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6186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211759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239814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3055329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363531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11/07/2013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228407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11/07/2013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182305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11/07/2013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150988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11/07/2013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296559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11/07/2013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51494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233-C2ED-4938-9173-F20E487FBB88}" type="datetimeFigureOut">
              <a:rPr lang="ms-MY" smtClean="0"/>
              <a:pPr/>
              <a:t>11/07/2013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26565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A233-C2ED-4938-9173-F20E487FBB88}" type="datetimeFigureOut">
              <a:rPr lang="ms-MY" smtClean="0"/>
              <a:pPr/>
              <a:t>11/07/2013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92E4-2001-4251-B1D4-F88F197B1558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239600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7/11/2013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52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282" y="26621"/>
            <a:ext cx="8715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Pembaziran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merupakan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dibenci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namun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1760846"/>
            <a:ext cx="7056784" cy="1219200"/>
          </a:xfrm>
          <a:prstGeom prst="rect">
            <a:avLst/>
          </a:prstGeom>
          <a:solidFill>
            <a:srgbClr val="FF0066">
              <a:alpha val="76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Pembaziran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meningkat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endParaRPr lang="en-US" sz="26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3465842"/>
            <a:ext cx="7056784" cy="1295400"/>
          </a:xfrm>
          <a:prstGeom prst="rect">
            <a:avLst/>
          </a:prstGeom>
          <a:solidFill>
            <a:srgbClr val="FFC000">
              <a:alpha val="76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dicemari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lambakan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hidangan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berbuka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berlebihan</a:t>
            </a:r>
            <a:endParaRPr lang="en-US" sz="26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7596336" y="739624"/>
            <a:ext cx="792088" cy="1512168"/>
          </a:xfrm>
          <a:prstGeom prst="curved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7596336" y="2467816"/>
            <a:ext cx="792088" cy="1512168"/>
          </a:xfrm>
          <a:prstGeom prst="curved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282" y="116632"/>
            <a:ext cx="8715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 </a:t>
            </a:r>
            <a:r>
              <a:rPr lang="en-US" sz="27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diamanahkan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mengurus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menggunakan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</a:t>
            </a:r>
            <a:endParaRPr lang="en-US" sz="27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1785926"/>
            <a:ext cx="7056784" cy="1219200"/>
          </a:xfrm>
          <a:prstGeom prst="rect">
            <a:avLst/>
          </a:prstGeom>
          <a:solidFill>
            <a:srgbClr val="FF0066">
              <a:alpha val="76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pembaziran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dilakukan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dihisab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6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3717776"/>
            <a:ext cx="7056784" cy="1295400"/>
          </a:xfrm>
          <a:prstGeom prst="rect">
            <a:avLst/>
          </a:prstGeom>
          <a:solidFill>
            <a:srgbClr val="FFC000">
              <a:alpha val="76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bukanlah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pemilik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mutlak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6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7884368" y="620688"/>
            <a:ext cx="792088" cy="1512168"/>
          </a:xfrm>
          <a:prstGeom prst="curved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7596336" y="2492896"/>
            <a:ext cx="792088" cy="1512168"/>
          </a:xfrm>
          <a:prstGeom prst="curved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nip Same Side Corner Rectangle 2"/>
          <p:cNvSpPr/>
          <p:nvPr/>
        </p:nvSpPr>
        <p:spPr>
          <a:xfrm>
            <a:off x="467544" y="1559837"/>
            <a:ext cx="8280920" cy="1437116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  <a:alpha val="40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Kebuluran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membunuh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penduduk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270197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Krisis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467544" y="3140968"/>
            <a:ext cx="8280920" cy="1296144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  <a:alpha val="40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Kematian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anak-anak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kecil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wanita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28600" y="1340768"/>
            <a:ext cx="762000" cy="685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467544" y="4581128"/>
            <a:ext cx="8280920" cy="1447571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  <a:alpha val="40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sumber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alam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urus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tadbir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isu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mampu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diatasi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nip Same Side Corner Rectangle 2"/>
          <p:cNvSpPr/>
          <p:nvPr/>
        </p:nvSpPr>
        <p:spPr>
          <a:xfrm>
            <a:off x="395536" y="1559837"/>
            <a:ext cx="8429652" cy="1437116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  <a:alpha val="40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Menahan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lapar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dahaga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784" y="270197"/>
            <a:ext cx="752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Cabaran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467544" y="3212976"/>
            <a:ext cx="8280920" cy="1447571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  <a:alpha val="40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Mengawal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nafsu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membeli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juadah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berbuka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28600" y="1340768"/>
            <a:ext cx="762000" cy="685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395536" y="4933757"/>
            <a:ext cx="8280920" cy="1447571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  <a:alpha val="40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Elakkan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dibuang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selepas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waktu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berbuka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0726" y="188640"/>
            <a:ext cx="8658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Langkah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untuk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mengelakkan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pembaziran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259632" y="2974722"/>
            <a:ext cx="7215238" cy="1643074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B050">
              <a:alpha val="75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peluang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perolehi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pahala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fakir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miskin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jiran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sahabat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handai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/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259632" y="1403086"/>
            <a:ext cx="7215238" cy="142876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FF00">
              <a:alpha val="69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Membeli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sekadar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keperluan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berbuka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bersahur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sahaja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1560" y="1531712"/>
            <a:ext cx="792088" cy="1008112"/>
          </a:xfrm>
          <a:prstGeom prst="ellipse">
            <a:avLst/>
          </a:prstGeom>
          <a:solidFill>
            <a:srgbClr val="C00000"/>
          </a:solidFill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3568" y="3259904"/>
            <a:ext cx="792088" cy="1008112"/>
          </a:xfrm>
          <a:prstGeom prst="ellipse">
            <a:avLst/>
          </a:prstGeom>
          <a:solidFill>
            <a:srgbClr val="C00000"/>
          </a:solidFill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644008" y="4556048"/>
            <a:ext cx="4248472" cy="1944216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n w="952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4572" y="260648"/>
            <a:ext cx="78898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428596" y="1700808"/>
            <a:ext cx="8358246" cy="2471144"/>
          </a:xfrm>
          <a:prstGeom prst="snip2SameRect">
            <a:avLst>
              <a:gd name="adj1" fmla="val 10647"/>
              <a:gd name="adj2" fmla="val 14905"/>
            </a:avLst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فَطَّرَ صَائِمًا كَانَ لَهُ مِثْلُ أَجْرِهِ، غَيْرَ أَنَّهُ لاَ يَنْقُصُ مِنْ أَجْرِ الصَّائِمِ شَيْئٌ.</a:t>
            </a:r>
            <a:endParaRPr lang="en-US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4395790"/>
            <a:ext cx="8572560" cy="2201562"/>
          </a:xfrm>
          <a:prstGeom prst="rect">
            <a:avLst/>
          </a:prstGeom>
          <a:solidFill>
            <a:srgbClr val="00CC00">
              <a:alpha val="66667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Barangsiapa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berbuka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berpuasa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baginya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seumpama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pahala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berpuasa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tanpa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mengurangkan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pahala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berpuasa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sedikitpun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2738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Ikuti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sunnah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bersederhana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puasa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251520" y="1400164"/>
            <a:ext cx="8715404" cy="2532892"/>
          </a:xfrm>
          <a:prstGeom prst="snip2SameRect">
            <a:avLst>
              <a:gd name="adj1" fmla="val 10647"/>
              <a:gd name="adj2" fmla="val 14905"/>
            </a:avLst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مَلأَ آدَمِيٌّ وِعَاءً شَرًّا مِنْ بَطْنِهِ، حَسْبُ ابْنِ آدَمَ لُقَيْمَاتٌ يُقِمْنَ صُلْبَهُ. فَإِنْ غَلَبَتْهُ نَفْسُهُ فَثُلُثٌ لِلطَّعَامِ وَثُلُثٌ لِلشَّرَابِ وَثُلُثٌ لِلنَّفَسِ.</a:t>
            </a:r>
            <a:endParaRPr lang="en-US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4005064"/>
            <a:ext cx="8572560" cy="2664296"/>
          </a:xfrm>
          <a:prstGeom prst="rect">
            <a:avLst/>
          </a:prstGeom>
          <a:solidFill>
            <a:srgbClr val="00CC00">
              <a:alpha val="66667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memenuhi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Adam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suatu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bekas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teruk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perutnya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Cukuplah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baginya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beberapa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suapan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menguatkan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tulang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belakangnya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dapat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jadikan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1/3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1/3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minuman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1/3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nafas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008" y="44624"/>
            <a:ext cx="683568" cy="864096"/>
          </a:xfrm>
          <a:prstGeom prst="ellipse">
            <a:avLst/>
          </a:prstGeom>
          <a:solidFill>
            <a:srgbClr val="C00000"/>
          </a:solidFill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nip Same Side Corner Rectangle 2"/>
          <p:cNvSpPr/>
          <p:nvPr/>
        </p:nvSpPr>
        <p:spPr>
          <a:xfrm>
            <a:off x="428596" y="1340768"/>
            <a:ext cx="8358246" cy="2327128"/>
          </a:xfrm>
          <a:prstGeom prst="snip2SameRect">
            <a:avLst>
              <a:gd name="adj1" fmla="val 10647"/>
              <a:gd name="adj2" fmla="val 14905"/>
            </a:avLst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Calibri" pitchFamily="34" charset="0"/>
                <a:cs typeface="Traditional Arabic" pitchFamily="2" charset="-78"/>
              </a:rPr>
              <a:t>طَعَامُ الْوَاحِدِ يَكْفِي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Calibri" pitchFamily="34" charset="0"/>
                <a:cs typeface="Traditional Arabic" pitchFamily="2" charset="-78"/>
              </a:rPr>
              <a:t>الاِثْنَيْنِ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Calibri" pitchFamily="34" charset="0"/>
                <a:cs typeface="Traditional Arabic" pitchFamily="2" charset="-78"/>
              </a:rPr>
              <a:t>، وَطَعَامُ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Calibri" pitchFamily="34" charset="0"/>
                <a:cs typeface="Traditional Arabic" pitchFamily="2" charset="-78"/>
              </a:rPr>
              <a:t>الاِثْنَيْنِ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Calibri" pitchFamily="34" charset="0"/>
                <a:cs typeface="Traditional Arabic" pitchFamily="2" charset="-78"/>
              </a:rPr>
              <a:t>يَكْفِي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Calibri" pitchFamily="34" charset="0"/>
                <a:cs typeface="Traditional Arabic" pitchFamily="2" charset="-78"/>
              </a:rPr>
              <a:t>اْلأِرْبَعَةَ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Calibri" pitchFamily="34" charset="0"/>
                <a:cs typeface="Traditional Arabic" pitchFamily="2" charset="-78"/>
              </a:rPr>
              <a:t>، وَطَعَامُ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Calibri" pitchFamily="34" charset="0"/>
                <a:cs typeface="Traditional Arabic" pitchFamily="2" charset="-78"/>
              </a:rPr>
              <a:t>اْلأَرْبَعَةِ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Calibri" pitchFamily="34" charset="0"/>
                <a:cs typeface="Traditional Arabic" pitchFamily="2" charset="-78"/>
              </a:rPr>
              <a:t>يَكْفِي الثَّمَانِيَةَ</a:t>
            </a:r>
            <a:endParaRPr lang="ar-SA" sz="48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4395790"/>
            <a:ext cx="8572560" cy="1866896"/>
          </a:xfrm>
          <a:prstGeom prst="rect">
            <a:avLst/>
          </a:prstGeom>
          <a:solidFill>
            <a:srgbClr val="00CC00">
              <a:alpha val="66667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Juadah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memadai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cukup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Juadah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cukup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empat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juadah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empat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mencukupi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lapan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3528" y="44624"/>
            <a:ext cx="792088" cy="1008112"/>
          </a:xfrm>
          <a:prstGeom prst="ellipse">
            <a:avLst/>
          </a:prstGeom>
          <a:solidFill>
            <a:srgbClr val="C00000"/>
          </a:solidFill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1068" y="260648"/>
            <a:ext cx="5741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500" y="71414"/>
            <a:ext cx="8991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a’raf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31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74" y="1138214"/>
            <a:ext cx="9131026" cy="1754326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بَنِي آدَمَ خُذُواْ زِينَتَكُمْ عِندَ كُلِّ مَسْجِدٍ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وَكُلُواْ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وَاشْرَبُواْ وَلاَ تُسْرِفُواْ إِنَّهُ لاَ يُحِبُّ الْمُسْرِفِينَ</a:t>
            </a:r>
            <a:endParaRPr lang="ms-MY" sz="5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0" y="3356992"/>
            <a:ext cx="9144000" cy="2664296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66">
              <a:alpha val="41000"/>
            </a:srgb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anak-anak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Adam!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Pakailah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pakaian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indah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berhias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tiap-tiap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kali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mengerjakan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sembahyang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makanlah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minumlah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pula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melampau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suka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melampaui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batas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60648"/>
            <a:ext cx="3591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PENUTUP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68291"/>
            <a:ext cx="9144000" cy="4708981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بَارَكَ اللهُ ِلىْ وَلَكُمْ بِالْقُرْءَانِ الْعَظِيْمِ، وَنَفَعَنِى وَإِيَّاكُمْ بِمَا فِيْهِ مِنَ </a:t>
            </a:r>
            <a:r>
              <a:rPr lang="ar-SA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الأَيَاتِ وَالذِّكْرِ الْحَكِيْمِ، وَتَقَبَّلَ مِنِّي وَمِنْكُمْ تِلاوَتَهُ إِنَّهُ هُوَ السَّمِيعُ الْعَلِيْمُ. أَقُوْلُ قَوْلِيْ هَذَا وَأَسْتَغْفِرُ اللهَ الْعَظِيْمَ لِيْ وَلَكُمْ، وَلِسَائِرِ الْمُسْلِمِيْنَ وَالْمُسْلِمَاتِ، وَالْمُؤْمِنِيْنَ وَالْمُؤْمِنَاتِ فَاسْتَغْفِرُوْهُ، </a:t>
            </a:r>
            <a:endParaRPr lang="en-US" sz="5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إِنَّهُ هُوَ الْغَفُوْرُ الرَّحِيْم.</a:t>
            </a:r>
            <a:endParaRPr lang="en-MY" sz="5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59233"/>
            <a:ext cx="9144000" cy="2215991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66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73877"/>
            <a:ext cx="9144000" cy="1446550"/>
          </a:xfrm>
          <a:prstGeom prst="rect">
            <a:avLst/>
          </a:prstGeom>
          <a:solidFill>
            <a:srgbClr val="FF0066">
              <a:alpha val="42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18864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97457"/>
            <a:ext cx="9144000" cy="4031873"/>
          </a:xfrm>
          <a:prstGeom prst="rect">
            <a:avLst/>
          </a:prstGeom>
          <a:solidFill>
            <a:srgbClr val="92D050">
              <a:alpha val="16000"/>
            </a:srgb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2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2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97259"/>
            <a:ext cx="9144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prstClr val="black"/>
                </a:solidFill>
              </a:ln>
              <a:solidFill>
                <a:srgbClr val="00FF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148" r="1631"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288" y="188640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60276"/>
            <a:ext cx="9144000" cy="221599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" y="4223051"/>
            <a:ext cx="9144000" cy="1323439"/>
          </a:xfrm>
          <a:prstGeom prst="rect">
            <a:avLst/>
          </a:prstGeom>
          <a:solidFill>
            <a:srgbClr val="FF0066">
              <a:alpha val="3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4348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47170"/>
            <a:ext cx="9144000" cy="1938992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 لآ إِلَهَ إِلاَّ اللهُ وَحْدَهُ لاَ شَرِيْكَ لَهُ، وَأَشْهَدُ أَنَّ سَيْدَنَا مُحَمَّدًا عَبْدُهُ وَرَسُوْلُهُ.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06393"/>
            <a:ext cx="9144000" cy="2246769"/>
          </a:xfrm>
          <a:prstGeom prst="rect">
            <a:avLst/>
          </a:prstGeom>
          <a:solidFill>
            <a:srgbClr val="FF0066">
              <a:alpha val="40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596" y="71414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56792"/>
            <a:ext cx="9144000" cy="1938992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صَلِّ وَسَلِّمْ عَلَى سَيِّدِنَا مُحَمَّدٍ أَفْضَلِ خَلْقِه، وَعَلَى آلِهِ الطَّيِّبِينَ وَأَصْحَابِهِ 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59604"/>
            <a:ext cx="9144000" cy="1569660"/>
          </a:xfrm>
          <a:prstGeom prst="rect">
            <a:avLst/>
          </a:prstGeom>
          <a:solidFill>
            <a:srgbClr val="FF0066">
              <a:alpha val="3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</a:t>
            </a:r>
            <a:endParaRPr lang="en-US" sz="32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4348" y="285728"/>
            <a:ext cx="7820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57598"/>
            <a:ext cx="9143999" cy="923330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 حَقَّ تُقَاتِهِ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وَلاَ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تَمُوتُنَّ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إِلاَّ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وَأَنْتُمْ مُسْلِمُون.</a:t>
            </a:r>
            <a:endParaRPr lang="en-MY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3933056"/>
            <a:ext cx="9144000" cy="1387176"/>
          </a:xfrm>
          <a:prstGeom prst="rect">
            <a:avLst/>
          </a:prstGeom>
          <a:solidFill>
            <a:srgbClr val="FF0066">
              <a:alpha val="38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Bertakwalah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kepada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Allah</a:t>
            </a:r>
            <a:r>
              <a:rPr lang="ar-S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sebenar-benar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takwa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janganlah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melainkan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keadaan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Islam. 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4406" y="188640"/>
            <a:ext cx="441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807564" y="3024060"/>
            <a:ext cx="7333132" cy="1748012"/>
          </a:xfrm>
          <a:prstGeom prst="round2DiagRect">
            <a:avLst>
              <a:gd name="adj1" fmla="val 20595"/>
              <a:gd name="adj2" fmla="val 17154"/>
            </a:avLst>
          </a:prstGeom>
          <a:solidFill>
            <a:schemeClr val="accent6">
              <a:lumMod val="50000"/>
              <a:alpha val="63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Melaksanakan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menjauhi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Down Arrow 4"/>
          <p:cNvSpPr/>
          <p:nvPr/>
        </p:nvSpPr>
        <p:spPr>
          <a:xfrm rot="1311881">
            <a:off x="6039028" y="1722286"/>
            <a:ext cx="2506848" cy="1185468"/>
          </a:xfrm>
          <a:prstGeom prst="curvedDownArrow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  <a:effectLst>
            <a:glow rad="101600">
              <a:srgbClr val="0000FF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897660" y="1422150"/>
            <a:ext cx="5500726" cy="1195382"/>
          </a:xfrm>
          <a:prstGeom prst="round2DiagRect">
            <a:avLst>
              <a:gd name="adj1" fmla="val 8789"/>
              <a:gd name="adj2" fmla="val 50000"/>
            </a:avLst>
          </a:prstGeom>
          <a:solidFill>
            <a:srgbClr val="660066">
              <a:alpha val="86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26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takwa</a:t>
            </a:r>
            <a:r>
              <a:rPr lang="en-US" sz="26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b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swt</a:t>
            </a:r>
            <a:r>
              <a:rPr lang="en-US" sz="26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0100" y="188640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475656" y="1954864"/>
            <a:ext cx="6424188" cy="273437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n w="952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400" dirty="0" err="1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Perbanyakkan</a:t>
            </a:r>
            <a:r>
              <a:rPr lang="en-US" sz="2400" dirty="0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bacaan</a:t>
            </a:r>
            <a:r>
              <a:rPr lang="en-US" sz="2400" dirty="0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400" dirty="0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dirty="0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hadrat</a:t>
            </a:r>
            <a:r>
              <a:rPr lang="en-US" sz="2400" dirty="0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junjungan</a:t>
            </a:r>
            <a:r>
              <a:rPr lang="en-US" sz="2400" dirty="0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2400" dirty="0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dirty="0" smtClean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 S.A.W</a:t>
            </a:r>
            <a:endParaRPr lang="en-MY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499300"/>
            <a:ext cx="9144000" cy="1569660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أَن لاَّ إِلَهَ إِلاَّ اللهُ وَحْدَهُ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لاَ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مُنْعِمَ سِوَاهُ،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أَنَّ سَيِّدَنَا مُحَمَّدًا رَّسُولُهُ الْكَرِيْمُ وَمُصْطَفَاهُ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62" y="23652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90543"/>
            <a:ext cx="9144000" cy="2246769"/>
          </a:xfrm>
          <a:prstGeom prst="rect">
            <a:avLst/>
          </a:prstGeom>
          <a:solidFill>
            <a:srgbClr val="FF0066">
              <a:alpha val="39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.”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EF4F"/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657600"/>
            <a:ext cx="9144000" cy="2914648"/>
          </a:xfrm>
          <a:prstGeom prst="rect">
            <a:avLst/>
          </a:prstGeom>
          <a:solidFill>
            <a:srgbClr val="C00000">
              <a:alpha val="32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ar-SA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Allah,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 b="1" kern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96876"/>
            <a:ext cx="9144000" cy="2308324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71612"/>
            <a:ext cx="9144000" cy="178510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اللَّهُمَّ اغْفِرْ وِالْمُؤْمِنِيْنَ وَالْمُؤمِنَاتِ وَالْمُسلِمِيْنَ </a:t>
            </a:r>
            <a:r>
              <a:rPr lang="ar-SA" sz="5500" b="1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وَالْمُسلِمَاتِ </a:t>
            </a: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اﻷَحْيَآءِ مِنْهُمْ وَاﻷَمْوَاتِ</a:t>
            </a:r>
            <a:endParaRPr lang="en-US" sz="5500" dirty="0">
              <a:ln w="952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557566"/>
            <a:ext cx="9144000" cy="3071834"/>
          </a:xfrm>
          <a:prstGeom prst="rect">
            <a:avLst/>
          </a:prstGeom>
          <a:solidFill>
            <a:srgbClr val="C00000">
              <a:alpha val="38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Allah,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Ampunkanlah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Dosa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Golongan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Mu’minin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Mu’minaat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Samada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Mati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143000"/>
            <a:ext cx="9144000" cy="4524315"/>
          </a:xfrm>
          <a:prstGeom prst="rect">
            <a:avLst/>
          </a:prstGeom>
          <a:solidFill>
            <a:schemeClr val="accent5">
              <a:lumMod val="75000"/>
              <a:alpha val="12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Muliakanlah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Tolonglah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himpunkanlah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landasan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kebenaran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agama.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Hancurkanlah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kekufuran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–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syirik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munafik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juga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musuh-musuhMu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musuh-musuh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142984"/>
            <a:ext cx="9144000" cy="4247317"/>
          </a:xfrm>
          <a:prstGeom prst="rect">
            <a:avLst/>
          </a:prstGeom>
          <a:solidFill>
            <a:schemeClr val="accent5">
              <a:lumMod val="75000"/>
              <a:alpha val="8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Ampunkanlah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Dosa-dosa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Dan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Saudara-saudara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Terdahulu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Janganlah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Biarkan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Kedengkian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Hati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Terhadap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Beriman.Sesungguhnya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Penyantun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Penyayang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214422"/>
            <a:ext cx="9067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Menzalimi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Sendiri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Sekiranya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Mengampunkan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Merahmati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Menjadi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Rugi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endParaRPr lang="en-US" sz="2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1562"/>
          <a:stretch>
            <a:fillRect/>
          </a:stretch>
        </p:blipFill>
        <p:spPr bwMode="auto">
          <a:xfrm>
            <a:off x="-17092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1084"/>
            <a:ext cx="9144032" cy="68590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238" r="25177" b="41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27384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71414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96752"/>
            <a:ext cx="9144000" cy="2585323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وَبَارِكْ عَلَى مَنْ جَاءَ بِالْقُرْءَانِ وَهُدَاهُ مُحَمَّدِ بْنِ عَبْدِ اللهِ، وَعَلَى آلِهِ وَصَحَابَتِهِ الْمُبَارَكِيْنَ خَيْرُ مَنِ اقْتَفَاهُ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61390"/>
            <a:ext cx="9144000" cy="1815882"/>
          </a:xfrm>
          <a:prstGeom prst="rect">
            <a:avLst/>
          </a:prstGeom>
          <a:solidFill>
            <a:srgbClr val="FF0066">
              <a:alpha val="44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88640"/>
            <a:ext cx="8607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81140"/>
            <a:ext cx="9144000" cy="1938992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 رَبِّي وَرَبَّكُمْ، وَاعْبُدُوهُ حَقَّ عِبَادَتِه، وَاشْكُرُوهُ عَلَى نَعْمَائِه.</a:t>
            </a:r>
            <a:endParaRPr lang="en-US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42663"/>
            <a:ext cx="9144000" cy="2246769"/>
          </a:xfrm>
          <a:prstGeom prst="rect">
            <a:avLst/>
          </a:prstGeom>
          <a:solidFill>
            <a:srgbClr val="FF0066">
              <a:alpha val="56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mengerjakan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perintahNya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mengerjakan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perkara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meninggalkan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kerja-kerja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buruk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haram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7434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4718273"/>
            <a:ext cx="8286808" cy="1500198"/>
          </a:xfrm>
          <a:prstGeom prst="roundRect">
            <a:avLst>
              <a:gd name="adj" fmla="val 13934"/>
            </a:avLst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ibadat</a:t>
            </a:r>
            <a:r>
              <a:rPr lang="en-US" sz="2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sepenuh</a:t>
            </a:r>
            <a:r>
              <a:rPr lang="en-US" sz="2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hati</a:t>
            </a:r>
            <a:r>
              <a:rPr lang="en-US" sz="2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bersyukur</a:t>
            </a:r>
            <a:r>
              <a:rPr lang="en-US" sz="2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endParaRPr lang="en-US" sz="2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00562" y="2289381"/>
            <a:ext cx="4214810" cy="1500198"/>
          </a:xfrm>
          <a:prstGeom prst="roundRect">
            <a:avLst>
              <a:gd name="adj" fmla="val 9757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HeroicExtremeLef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29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9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29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9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9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29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urved Down Arrow 5"/>
          <p:cNvSpPr/>
          <p:nvPr/>
        </p:nvSpPr>
        <p:spPr>
          <a:xfrm rot="20188132">
            <a:off x="2462753" y="1231082"/>
            <a:ext cx="2506848" cy="1407646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034" y="1789264"/>
            <a:ext cx="3342096" cy="221457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algn="ctr">
              <a:defRPr/>
            </a:pPr>
            <a:r>
              <a:rPr lang="en-US" sz="29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ketakwaan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9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15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596" y="188640"/>
            <a:ext cx="82153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Membazir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amalan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Syaitan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467544" y="1183642"/>
            <a:ext cx="8248430" cy="1500198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00FF">
              <a:alpha val="50000"/>
            </a:srgb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berpuasa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beribadat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turut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pembaziran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107125" y="1145073"/>
            <a:ext cx="1285884" cy="642942"/>
          </a:xfrm>
          <a:prstGeom prst="bentUpArrow">
            <a:avLst/>
          </a:prstGeom>
          <a:solidFill>
            <a:srgbClr val="FFFF00"/>
          </a:solidFill>
          <a:ln>
            <a:solidFill>
              <a:srgbClr val="0099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611560" y="3547936"/>
            <a:ext cx="8064896" cy="1440160"/>
          </a:xfrm>
          <a:prstGeom prst="rect">
            <a:avLst/>
          </a:prstGeom>
          <a:gradFill>
            <a:gsLst>
              <a:gs pos="0">
                <a:srgbClr val="FF0066">
                  <a:shade val="30000"/>
                  <a:satMod val="115000"/>
                  <a:alpha val="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Tradisi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puasa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menyambut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Raya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berlebih-lebihan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6166863">
            <a:off x="7307124" y="2692453"/>
            <a:ext cx="1696081" cy="1056654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" y="-3190"/>
            <a:ext cx="9141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500" y="67851"/>
            <a:ext cx="8991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26-27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74" y="1264692"/>
            <a:ext cx="9131026" cy="2308324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وَآتِ ذَا الْقُرْبَى حَقَّهُ وَالْمِسْكِينَ وَابْنَ السَّبِيلِ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وَلاَ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تُبَذِّرْ تَبْذِيرًا، إِنَّ الْمُبَذِّرِينَ كَانُواْ إِخْوَانَ الشَّيَاطِينِ وَكَانَ الشَّيْطَانُ لِرَبِّهِ كَفُورًا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0" y="3789040"/>
            <a:ext cx="9144000" cy="2736304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66">
              <a:alpha val="41000"/>
            </a:srgb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berikanlah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kerabatmu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miskin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musafir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haknya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masing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masing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membelanjakan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hartamu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boros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melampau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boros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Syaitan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sedang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Syaitan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pula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makhluk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sangat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kufur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Tuhannya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en-US" sz="2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1088</Words>
  <Application>Microsoft Office PowerPoint</Application>
  <PresentationFormat>On-screen Show (4:3)</PresentationFormat>
  <Paragraphs>116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</dc:creator>
  <cp:lastModifiedBy>Unknown User</cp:lastModifiedBy>
  <cp:revision>21</cp:revision>
  <dcterms:created xsi:type="dcterms:W3CDTF">2013-04-16T13:50:12Z</dcterms:created>
  <dcterms:modified xsi:type="dcterms:W3CDTF">2013-07-11T04:20:31Z</dcterms:modified>
</cp:coreProperties>
</file>